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390" r:id="rId2"/>
    <p:sldId id="544" r:id="rId3"/>
    <p:sldId id="546" r:id="rId4"/>
    <p:sldId id="548" r:id="rId5"/>
    <p:sldId id="274" r:id="rId6"/>
    <p:sldId id="302" r:id="rId7"/>
    <p:sldId id="377" r:id="rId8"/>
    <p:sldId id="405" r:id="rId9"/>
    <p:sldId id="406" r:id="rId10"/>
    <p:sldId id="407" r:id="rId11"/>
    <p:sldId id="408" r:id="rId12"/>
    <p:sldId id="401" r:id="rId13"/>
    <p:sldId id="396" r:id="rId14"/>
    <p:sldId id="397" r:id="rId15"/>
    <p:sldId id="398" r:id="rId16"/>
    <p:sldId id="399" r:id="rId17"/>
    <p:sldId id="317" r:id="rId18"/>
    <p:sldId id="303" r:id="rId19"/>
    <p:sldId id="286" r:id="rId20"/>
    <p:sldId id="299" r:id="rId21"/>
    <p:sldId id="591" r:id="rId22"/>
    <p:sldId id="394" r:id="rId23"/>
    <p:sldId id="409" r:id="rId24"/>
    <p:sldId id="395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FFC0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EF277D-4BDB-4CA1-9159-AFE7EDC6B771}" v="74" dt="2026-06-04T14:52:43.3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79140" autoAdjust="0"/>
  </p:normalViewPr>
  <p:slideViewPr>
    <p:cSldViewPr snapToGrid="0">
      <p:cViewPr varScale="1">
        <p:scale>
          <a:sx n="78" d="100"/>
          <a:sy n="78" d="100"/>
        </p:scale>
        <p:origin x="1242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4:52:43.456" v="1450" actId="27636"/>
      <pc:docMkLst>
        <pc:docMk/>
      </pc:docMkLst>
      <pc:sldChg chg="modSp mod">
        <pc:chgData name="Glen Jones" userId="e846aaca-4b24-4b13-b0d0-f2308e16b284" providerId="ADAL" clId="{ED47ACC3-9597-4D89-A1DC-43CF280EF274}" dt="2026-05-05T12:22:07.376" v="853" actId="6549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05T12:22:07.376" v="853" actId="6549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mod ord">
        <pc:chgData name="Glen Jones" userId="e846aaca-4b24-4b13-b0d0-f2308e16b284" providerId="ADAL" clId="{ED47ACC3-9597-4D89-A1DC-43CF280EF274}" dt="2026-05-05T12:30:19.171" v="1158" actId="20577"/>
        <pc:sldMkLst>
          <pc:docMk/>
          <pc:sldMk cId="292875226" sldId="286"/>
        </pc:sldMkLst>
        <pc:spChg chg="mod">
          <ac:chgData name="Glen Jones" userId="e846aaca-4b24-4b13-b0d0-f2308e16b284" providerId="ADAL" clId="{ED47ACC3-9597-4D89-A1DC-43CF280EF274}" dt="2026-05-05T12:30:19.171" v="1158" actId="20577"/>
          <ac:spMkLst>
            <pc:docMk/>
            <pc:sldMk cId="292875226" sldId="286"/>
            <ac:spMk id="2" creationId="{E26AF978-5A92-055F-D947-6D4E6E69815A}"/>
          </ac:spMkLst>
        </pc:spChg>
        <pc:spChg chg="mod">
          <ac:chgData name="Glen Jones" userId="e846aaca-4b24-4b13-b0d0-f2308e16b284" providerId="ADAL" clId="{ED47ACC3-9597-4D89-A1DC-43CF280EF274}" dt="2026-05-05T12:29:41.629" v="1132" actId="20577"/>
          <ac:spMkLst>
            <pc:docMk/>
            <pc:sldMk cId="292875226" sldId="286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05T12:29:11.805" v="1110" actId="14100"/>
          <ac:spMkLst>
            <pc:docMk/>
            <pc:sldMk cId="292875226" sldId="286"/>
            <ac:spMk id="7" creationId="{E9203326-0665-E0D4-0DBE-545FD7172E5B}"/>
          </ac:spMkLst>
        </pc:spChg>
      </pc:sldChg>
      <pc:sldChg chg="modNotesTx">
        <pc:chgData name="Glen Jones" userId="e846aaca-4b24-4b13-b0d0-f2308e16b284" providerId="ADAL" clId="{ED47ACC3-9597-4D89-A1DC-43CF280EF274}" dt="2026-05-05T12:31:24.864" v="1198" actId="20577"/>
        <pc:sldMkLst>
          <pc:docMk/>
          <pc:sldMk cId="3168401012" sldId="299"/>
        </pc:sldMkLst>
      </pc:sldChg>
      <pc:sldChg chg="modSp mod">
        <pc:chgData name="Glen Jones" userId="e846aaca-4b24-4b13-b0d0-f2308e16b284" providerId="ADAL" clId="{ED47ACC3-9597-4D89-A1DC-43CF280EF274}" dt="2026-05-05T12:11:12.516" v="555" actId="115"/>
        <pc:sldMkLst>
          <pc:docMk/>
          <pc:sldMk cId="3984665508" sldId="302"/>
        </pc:sldMkLst>
        <pc:spChg chg="mod">
          <ac:chgData name="Glen Jones" userId="e846aaca-4b24-4b13-b0d0-f2308e16b284" providerId="ADAL" clId="{ED47ACC3-9597-4D89-A1DC-43CF280EF274}" dt="2026-05-05T12:11:12.516" v="555" actId="115"/>
          <ac:spMkLst>
            <pc:docMk/>
            <pc:sldMk cId="3984665508" sldId="302"/>
            <ac:spMk id="4" creationId="{0FF02DB8-C526-7614-0522-4D56A38D2D66}"/>
          </ac:spMkLst>
        </pc:spChg>
      </pc:sldChg>
      <pc:sldChg chg="modSp mod ord">
        <pc:chgData name="Glen Jones" userId="e846aaca-4b24-4b13-b0d0-f2308e16b284" providerId="ADAL" clId="{ED47ACC3-9597-4D89-A1DC-43CF280EF274}" dt="2026-05-05T12:28:58.528" v="1100" actId="207"/>
        <pc:sldMkLst>
          <pc:docMk/>
          <pc:sldMk cId="1475613315" sldId="303"/>
        </pc:sldMkLst>
        <pc:spChg chg="mod">
          <ac:chgData name="Glen Jones" userId="e846aaca-4b24-4b13-b0d0-f2308e16b284" providerId="ADAL" clId="{ED47ACC3-9597-4D89-A1DC-43CF280EF274}" dt="2026-05-05T12:28:58.528" v="1100" actId="207"/>
          <ac:spMkLst>
            <pc:docMk/>
            <pc:sldMk cId="1475613315" sldId="303"/>
            <ac:spMk id="7" creationId="{780D9B94-CC5E-A838-E713-91EBA08326E2}"/>
          </ac:spMkLst>
        </pc:spChg>
      </pc:sldChg>
      <pc:sldChg chg="modSp mod ord">
        <pc:chgData name="Glen Jones" userId="e846aaca-4b24-4b13-b0d0-f2308e16b284" providerId="ADAL" clId="{ED47ACC3-9597-4D89-A1DC-43CF280EF274}" dt="2026-05-05T12:28:48.780" v="1096" actId="115"/>
        <pc:sldMkLst>
          <pc:docMk/>
          <pc:sldMk cId="2836749906" sldId="317"/>
        </pc:sldMkLst>
        <pc:spChg chg="mod">
          <ac:chgData name="Glen Jones" userId="e846aaca-4b24-4b13-b0d0-f2308e16b284" providerId="ADAL" clId="{ED47ACC3-9597-4D89-A1DC-43CF280EF274}" dt="2026-05-05T12:28:48.780" v="1096" actId="115"/>
          <ac:spMkLst>
            <pc:docMk/>
            <pc:sldMk cId="2836749906" sldId="317"/>
            <ac:spMk id="7" creationId="{15E72F6A-2460-16A9-50BE-873809DE104D}"/>
          </ac:spMkLst>
        </pc:spChg>
      </pc:sldChg>
      <pc:sldChg chg="addSp delSp modSp mod modAnim">
        <pc:chgData name="Glen Jones" userId="e846aaca-4b24-4b13-b0d0-f2308e16b284" providerId="ADAL" clId="{ED47ACC3-9597-4D89-A1DC-43CF280EF274}" dt="2026-06-04T14:51:16.507" v="1428" actId="114"/>
        <pc:sldMkLst>
          <pc:docMk/>
          <pc:sldMk cId="439941551" sldId="377"/>
        </pc:sldMkLst>
        <pc:spChg chg="mod">
          <ac:chgData name="Glen Jones" userId="e846aaca-4b24-4b13-b0d0-f2308e16b284" providerId="ADAL" clId="{ED47ACC3-9597-4D89-A1DC-43CF280EF274}" dt="2026-05-05T12:23:05.996" v="891" actId="14100"/>
          <ac:spMkLst>
            <pc:docMk/>
            <pc:sldMk cId="439941551" sldId="37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6-04T14:51:16.507" v="1428" actId="114"/>
          <ac:spMkLst>
            <pc:docMk/>
            <pc:sldMk cId="439941551" sldId="377"/>
            <ac:spMk id="4" creationId="{2CA678F9-FB90-F46C-10B0-0AE76CF5586F}"/>
          </ac:spMkLst>
        </pc:spChg>
        <pc:spChg chg="mod">
          <ac:chgData name="Glen Jones" userId="e846aaca-4b24-4b13-b0d0-f2308e16b284" providerId="ADAL" clId="{ED47ACC3-9597-4D89-A1DC-43CF280EF274}" dt="2026-05-05T12:15:31.378" v="697" actId="1076"/>
          <ac:spMkLst>
            <pc:docMk/>
            <pc:sldMk cId="439941551" sldId="377"/>
            <ac:spMk id="7" creationId="{9E4AE5D9-55E4-6C1F-D103-3A437FDA86F0}"/>
          </ac:spMkLst>
        </pc:spChg>
        <pc:graphicFrameChg chg="add mod modGraphic">
          <ac:chgData name="Glen Jones" userId="e846aaca-4b24-4b13-b0d0-f2308e16b284" providerId="ADAL" clId="{ED47ACC3-9597-4D89-A1DC-43CF280EF274}" dt="2026-06-04T14:51:08.861" v="1426" actId="14100"/>
          <ac:graphicFrameMkLst>
            <pc:docMk/>
            <pc:sldMk cId="439941551" sldId="377"/>
            <ac:graphicFrameMk id="2" creationId="{E81AACAA-CAF7-A334-5566-29497B36309A}"/>
          </ac:graphicFrameMkLst>
        </pc:graphicFrameChg>
        <pc:picChg chg="mod">
          <ac:chgData name="Glen Jones" userId="e846aaca-4b24-4b13-b0d0-f2308e16b284" providerId="ADAL" clId="{ED47ACC3-9597-4D89-A1DC-43CF280EF274}" dt="2026-05-05T12:15:20.969" v="695" actId="14100"/>
          <ac:picMkLst>
            <pc:docMk/>
            <pc:sldMk cId="439941551" sldId="377"/>
            <ac:picMk id="6" creationId="{5B5DF22B-32E9-E737-EF6B-18CFCDBB75D1}"/>
          </ac:picMkLst>
        </pc:picChg>
        <pc:picChg chg="mod">
          <ac:chgData name="Glen Jones" userId="e846aaca-4b24-4b13-b0d0-f2308e16b284" providerId="ADAL" clId="{ED47ACC3-9597-4D89-A1DC-43CF280EF274}" dt="2026-06-04T14:51:06.061" v="1425" actId="14100"/>
          <ac:picMkLst>
            <pc:docMk/>
            <pc:sldMk cId="439941551" sldId="377"/>
            <ac:picMk id="1026" creationId="{AFF80DB8-F7CF-65B0-0168-9865F0B7389B}"/>
          </ac:picMkLst>
        </pc:picChg>
      </pc:sldChg>
      <pc:sldChg chg="modSp mod">
        <pc:chgData name="Glen Jones" userId="e846aaca-4b24-4b13-b0d0-f2308e16b284" providerId="ADAL" clId="{ED47ACC3-9597-4D89-A1DC-43CF280EF274}" dt="2026-05-05T12:27:49.679" v="1093" actId="1076"/>
        <pc:sldMkLst>
          <pc:docMk/>
          <pc:sldMk cId="2437532284" sldId="394"/>
        </pc:sldMkLst>
        <pc:spChg chg="mod">
          <ac:chgData name="Glen Jones" userId="e846aaca-4b24-4b13-b0d0-f2308e16b284" providerId="ADAL" clId="{ED47ACC3-9597-4D89-A1DC-43CF280EF274}" dt="2026-05-05T12:27:39.995" v="1090" actId="1076"/>
          <ac:spMkLst>
            <pc:docMk/>
            <pc:sldMk cId="2437532284" sldId="394"/>
            <ac:spMk id="3" creationId="{00AB397C-D052-1127-7D37-9EB6200B3D2C}"/>
          </ac:spMkLst>
        </pc:spChg>
        <pc:spChg chg="mod">
          <ac:chgData name="Glen Jones" userId="e846aaca-4b24-4b13-b0d0-f2308e16b284" providerId="ADAL" clId="{ED47ACC3-9597-4D89-A1DC-43CF280EF274}" dt="2026-05-05T12:27:39.995" v="1090" actId="1076"/>
          <ac:spMkLst>
            <pc:docMk/>
            <pc:sldMk cId="2437532284" sldId="394"/>
            <ac:spMk id="5" creationId="{C8C7C7CF-A802-8B75-CDD7-7F3F67772B21}"/>
          </ac:spMkLst>
        </pc:spChg>
        <pc:spChg chg="mod">
          <ac:chgData name="Glen Jones" userId="e846aaca-4b24-4b13-b0d0-f2308e16b284" providerId="ADAL" clId="{ED47ACC3-9597-4D89-A1DC-43CF280EF274}" dt="2026-05-05T12:27:39.995" v="1090" actId="1076"/>
          <ac:spMkLst>
            <pc:docMk/>
            <pc:sldMk cId="2437532284" sldId="394"/>
            <ac:spMk id="6" creationId="{53CCCB6D-E630-F7C9-4427-9C315BCEBBDC}"/>
          </ac:spMkLst>
        </pc:spChg>
        <pc:spChg chg="mod">
          <ac:chgData name="Glen Jones" userId="e846aaca-4b24-4b13-b0d0-f2308e16b284" providerId="ADAL" clId="{ED47ACC3-9597-4D89-A1DC-43CF280EF274}" dt="2026-05-05T12:27:39.995" v="1090" actId="1076"/>
          <ac:spMkLst>
            <pc:docMk/>
            <pc:sldMk cId="2437532284" sldId="394"/>
            <ac:spMk id="8" creationId="{E9CC069A-DFB0-D970-72D9-06744FF15B8D}"/>
          </ac:spMkLst>
        </pc:spChg>
        <pc:spChg chg="mod">
          <ac:chgData name="Glen Jones" userId="e846aaca-4b24-4b13-b0d0-f2308e16b284" providerId="ADAL" clId="{ED47ACC3-9597-4D89-A1DC-43CF280EF274}" dt="2026-05-05T12:27:39.995" v="1090" actId="1076"/>
          <ac:spMkLst>
            <pc:docMk/>
            <pc:sldMk cId="2437532284" sldId="394"/>
            <ac:spMk id="10" creationId="{5AE0FC1D-7D7C-65A7-917F-AFD62D8B37C1}"/>
          </ac:spMkLst>
        </pc:spChg>
        <pc:spChg chg="mod">
          <ac:chgData name="Glen Jones" userId="e846aaca-4b24-4b13-b0d0-f2308e16b284" providerId="ADAL" clId="{ED47ACC3-9597-4D89-A1DC-43CF280EF274}" dt="2026-05-05T12:27:39.995" v="1090" actId="1076"/>
          <ac:spMkLst>
            <pc:docMk/>
            <pc:sldMk cId="2437532284" sldId="394"/>
            <ac:spMk id="11" creationId="{E01635AF-5BA6-9C1E-A88C-3F72D89D29B1}"/>
          </ac:spMkLst>
        </pc:spChg>
        <pc:spChg chg="mod">
          <ac:chgData name="Glen Jones" userId="e846aaca-4b24-4b13-b0d0-f2308e16b284" providerId="ADAL" clId="{ED47ACC3-9597-4D89-A1DC-43CF280EF274}" dt="2026-05-05T12:27:39.995" v="1090" actId="1076"/>
          <ac:spMkLst>
            <pc:docMk/>
            <pc:sldMk cId="2437532284" sldId="394"/>
            <ac:spMk id="13" creationId="{A370D7E2-C7AE-2E81-1A17-44247180BA86}"/>
          </ac:spMkLst>
        </pc:spChg>
        <pc:spChg chg="mod">
          <ac:chgData name="Glen Jones" userId="e846aaca-4b24-4b13-b0d0-f2308e16b284" providerId="ADAL" clId="{ED47ACC3-9597-4D89-A1DC-43CF280EF274}" dt="2026-05-05T12:27:39.995" v="1090" actId="1076"/>
          <ac:spMkLst>
            <pc:docMk/>
            <pc:sldMk cId="2437532284" sldId="394"/>
            <ac:spMk id="19" creationId="{F6639606-2394-F0D2-83AA-0D4FFEA46ABF}"/>
          </ac:spMkLst>
        </pc:spChg>
        <pc:spChg chg="mod">
          <ac:chgData name="Glen Jones" userId="e846aaca-4b24-4b13-b0d0-f2308e16b284" providerId="ADAL" clId="{ED47ACC3-9597-4D89-A1DC-43CF280EF274}" dt="2026-05-05T12:27:39.995" v="1090" actId="1076"/>
          <ac:spMkLst>
            <pc:docMk/>
            <pc:sldMk cId="2437532284" sldId="394"/>
            <ac:spMk id="20" creationId="{73CB3B9A-D9B5-0DAC-67B2-A9E279B6BE2A}"/>
          </ac:spMkLst>
        </pc:spChg>
        <pc:spChg chg="mod">
          <ac:chgData name="Glen Jones" userId="e846aaca-4b24-4b13-b0d0-f2308e16b284" providerId="ADAL" clId="{ED47ACC3-9597-4D89-A1DC-43CF280EF274}" dt="2026-05-05T12:27:42.195" v="1091" actId="1076"/>
          <ac:spMkLst>
            <pc:docMk/>
            <pc:sldMk cId="2437532284" sldId="394"/>
            <ac:spMk id="27" creationId="{E312A059-87B9-C1CA-6EE7-C06D95F8CF5E}"/>
          </ac:spMkLst>
        </pc:spChg>
        <pc:graphicFrameChg chg="mod modGraphic">
          <ac:chgData name="Glen Jones" userId="e846aaca-4b24-4b13-b0d0-f2308e16b284" providerId="ADAL" clId="{ED47ACC3-9597-4D89-A1DC-43CF280EF274}" dt="2026-05-05T12:27:49.679" v="1093" actId="1076"/>
          <ac:graphicFrameMkLst>
            <pc:docMk/>
            <pc:sldMk cId="2437532284" sldId="394"/>
            <ac:graphicFrameMk id="4" creationId="{B969CBC6-6141-0D04-7A5C-A142417460BC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05T09:28:26.108" v="511" actId="790"/>
        <pc:sldMkLst>
          <pc:docMk/>
          <pc:sldMk cId="0" sldId="395"/>
        </pc:sldMkLst>
        <pc:spChg chg="mod">
          <ac:chgData name="Glen Jones" userId="e846aaca-4b24-4b13-b0d0-f2308e16b284" providerId="ADAL" clId="{ED47ACC3-9597-4D89-A1DC-43CF280EF274}" dt="2026-05-05T09:28:26.108" v="511" actId="790"/>
          <ac:spMkLst>
            <pc:docMk/>
            <pc:sldMk cId="0" sldId="395"/>
            <ac:spMk id="3" creationId="{14A98FF5-4F3C-D9B6-7AF1-1894F0939983}"/>
          </ac:spMkLst>
        </pc:spChg>
      </pc:sldChg>
      <pc:sldChg chg="modSp add mod modAnim">
        <pc:chgData name="Glen Jones" userId="e846aaca-4b24-4b13-b0d0-f2308e16b284" providerId="ADAL" clId="{ED47ACC3-9597-4D89-A1DC-43CF280EF274}" dt="2026-06-04T14:52:43.456" v="1450" actId="27636"/>
        <pc:sldMkLst>
          <pc:docMk/>
          <pc:sldMk cId="2727212801" sldId="396"/>
        </pc:sldMkLst>
        <pc:spChg chg="mod">
          <ac:chgData name="Glen Jones" userId="e846aaca-4b24-4b13-b0d0-f2308e16b284" providerId="ADAL" clId="{ED47ACC3-9597-4D89-A1DC-43CF280EF274}" dt="2026-06-04T14:52:43.456" v="1450" actId="27636"/>
          <ac:spMkLst>
            <pc:docMk/>
            <pc:sldMk cId="2727212801" sldId="396"/>
            <ac:spMk id="5" creationId="{7330D733-BC0A-610B-6FA1-61862D002C4B}"/>
          </ac:spMkLst>
        </pc:spChg>
        <pc:spChg chg="mod">
          <ac:chgData name="Glen Jones" userId="e846aaca-4b24-4b13-b0d0-f2308e16b284" providerId="ADAL" clId="{ED47ACC3-9597-4D89-A1DC-43CF280EF274}" dt="2026-05-05T12:18:23.487" v="756" actId="20577"/>
          <ac:spMkLst>
            <pc:docMk/>
            <pc:sldMk cId="2727212801" sldId="396"/>
            <ac:spMk id="7" creationId="{4FE5A2BB-1BDB-218F-3662-EDCA7E0D1EB7}"/>
          </ac:spMkLst>
        </pc:spChg>
        <pc:spChg chg="mod">
          <ac:chgData name="Glen Jones" userId="e846aaca-4b24-4b13-b0d0-f2308e16b284" providerId="ADAL" clId="{ED47ACC3-9597-4D89-A1DC-43CF280EF274}" dt="2026-05-05T12:17:56.638" v="737" actId="20577"/>
          <ac:spMkLst>
            <pc:docMk/>
            <pc:sldMk cId="2727212801" sldId="396"/>
            <ac:spMk id="10" creationId="{008FA0F9-DA1A-FDDF-6671-A67279A95F31}"/>
          </ac:spMkLst>
        </pc:spChg>
        <pc:spChg chg="mod">
          <ac:chgData name="Glen Jones" userId="e846aaca-4b24-4b13-b0d0-f2308e16b284" providerId="ADAL" clId="{ED47ACC3-9597-4D89-A1DC-43CF280EF274}" dt="2026-05-05T12:17:08.497" v="717"/>
          <ac:spMkLst>
            <pc:docMk/>
            <pc:sldMk cId="2727212801" sldId="396"/>
            <ac:spMk id="11" creationId="{44B8B5E2-11E7-33E4-1403-B918017F8782}"/>
          </ac:spMkLst>
        </pc:spChg>
        <pc:spChg chg="mod">
          <ac:chgData name="Glen Jones" userId="e846aaca-4b24-4b13-b0d0-f2308e16b284" providerId="ADAL" clId="{ED47ACC3-9597-4D89-A1DC-43CF280EF274}" dt="2026-05-05T12:16:59.782" v="715" actId="27636"/>
          <ac:spMkLst>
            <pc:docMk/>
            <pc:sldMk cId="2727212801" sldId="396"/>
            <ac:spMk id="13" creationId="{99D857E9-1A2D-3CF4-8F1C-16EFA15C244F}"/>
          </ac:spMkLst>
        </pc:spChg>
        <pc:spChg chg="mod">
          <ac:chgData name="Glen Jones" userId="e846aaca-4b24-4b13-b0d0-f2308e16b284" providerId="ADAL" clId="{ED47ACC3-9597-4D89-A1DC-43CF280EF274}" dt="2026-05-05T12:17:58.484" v="738" actId="20577"/>
          <ac:spMkLst>
            <pc:docMk/>
            <pc:sldMk cId="2727212801" sldId="396"/>
            <ac:spMk id="15" creationId="{5375BB3D-3ACA-9CF5-B141-C68B4A25C11E}"/>
          </ac:spMkLst>
        </pc:spChg>
        <pc:spChg chg="mod">
          <ac:chgData name="Glen Jones" userId="e846aaca-4b24-4b13-b0d0-f2308e16b284" providerId="ADAL" clId="{ED47ACC3-9597-4D89-A1DC-43CF280EF274}" dt="2026-05-05T12:19:28.937" v="792" actId="20577"/>
          <ac:spMkLst>
            <pc:docMk/>
            <pc:sldMk cId="2727212801" sldId="396"/>
            <ac:spMk id="24" creationId="{8CCF048E-5730-BAC0-D998-8F7C34C1E340}"/>
          </ac:spMkLst>
        </pc:spChg>
        <pc:spChg chg="mod">
          <ac:chgData name="Glen Jones" userId="e846aaca-4b24-4b13-b0d0-f2308e16b284" providerId="ADAL" clId="{ED47ACC3-9597-4D89-A1DC-43CF280EF274}" dt="2026-05-05T12:19:11.641" v="786" actId="207"/>
          <ac:spMkLst>
            <pc:docMk/>
            <pc:sldMk cId="2727212801" sldId="396"/>
            <ac:spMk id="25" creationId="{5FF0155C-DE19-4F52-0572-8DF6B52D40D7}"/>
          </ac:spMkLst>
        </pc:spChg>
        <pc:spChg chg="mod">
          <ac:chgData name="Glen Jones" userId="e846aaca-4b24-4b13-b0d0-f2308e16b284" providerId="ADAL" clId="{ED47ACC3-9597-4D89-A1DC-43CF280EF274}" dt="2026-05-05T12:18:38.463" v="781" actId="20577"/>
          <ac:spMkLst>
            <pc:docMk/>
            <pc:sldMk cId="2727212801" sldId="396"/>
            <ac:spMk id="26" creationId="{14D4E31E-91D6-251C-7D61-F85D608E6137}"/>
          </ac:spMkLst>
        </pc:spChg>
      </pc:sldChg>
      <pc:sldChg chg="modSp add mod modNotes modNotesTx">
        <pc:chgData name="Glen Jones" userId="e846aaca-4b24-4b13-b0d0-f2308e16b284" providerId="ADAL" clId="{ED47ACC3-9597-4D89-A1DC-43CF280EF274}" dt="2026-06-04T14:52:17.901" v="1446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5-05T12:21:32.566" v="847" actId="20577"/>
          <ac:spMkLst>
            <pc:docMk/>
            <pc:sldMk cId="3097529653" sldId="397"/>
            <ac:spMk id="2" creationId="{8F6CAF5C-92E2-821E-2CD7-B9953CFEEF25}"/>
          </ac:spMkLst>
        </pc:spChg>
        <pc:spChg chg="mod">
          <ac:chgData name="Glen Jones" userId="e846aaca-4b24-4b13-b0d0-f2308e16b284" providerId="ADAL" clId="{ED47ACC3-9597-4D89-A1DC-43CF280EF274}" dt="2026-05-05T12:21:11.099" v="824" actId="20577"/>
          <ac:spMkLst>
            <pc:docMk/>
            <pc:sldMk cId="3097529653" sldId="397"/>
            <ac:spMk id="3" creationId="{22D391A8-8D20-ACBE-C16C-C1765106E26D}"/>
          </ac:spMkLst>
        </pc:spChg>
        <pc:spChg chg="mod">
          <ac:chgData name="Glen Jones" userId="e846aaca-4b24-4b13-b0d0-f2308e16b284" providerId="ADAL" clId="{ED47ACC3-9597-4D89-A1DC-43CF280EF274}" dt="2026-05-05T12:20:08.316" v="805"/>
          <ac:spMkLst>
            <pc:docMk/>
            <pc:sldMk cId="3097529653" sldId="397"/>
            <ac:spMk id="4" creationId="{5A7209B2-26DE-3A2C-F1D2-2F89E0CC3960}"/>
          </ac:spMkLst>
        </pc:spChg>
        <pc:spChg chg="mod">
          <ac:chgData name="Glen Jones" userId="e846aaca-4b24-4b13-b0d0-f2308e16b284" providerId="ADAL" clId="{ED47ACC3-9597-4D89-A1DC-43CF280EF274}" dt="2026-05-05T12:19:40.759" v="794"/>
          <ac:spMkLst>
            <pc:docMk/>
            <pc:sldMk cId="3097529653" sldId="397"/>
            <ac:spMk id="5" creationId="{CC92DC37-4387-2EE3-368E-8E34EDFDC88A}"/>
          </ac:spMkLst>
        </pc:spChg>
        <pc:spChg chg="mod">
          <ac:chgData name="Glen Jones" userId="e846aaca-4b24-4b13-b0d0-f2308e16b284" providerId="ADAL" clId="{ED47ACC3-9597-4D89-A1DC-43CF280EF274}" dt="2026-05-05T12:19:51.698" v="799"/>
          <ac:spMkLst>
            <pc:docMk/>
            <pc:sldMk cId="3097529653" sldId="397"/>
            <ac:spMk id="7" creationId="{07C1C607-0C76-E137-921D-A555E4CE5C3E}"/>
          </ac:spMkLst>
        </pc:spChg>
        <pc:spChg chg="mod">
          <ac:chgData name="Glen Jones" userId="e846aaca-4b24-4b13-b0d0-f2308e16b284" providerId="ADAL" clId="{ED47ACC3-9597-4D89-A1DC-43CF280EF274}" dt="2026-05-05T12:19:39.417" v="793"/>
          <ac:spMkLst>
            <pc:docMk/>
            <pc:sldMk cId="3097529653" sldId="397"/>
            <ac:spMk id="9" creationId="{68F3A01F-43C2-7D7B-011D-C623B8AD7E53}"/>
          </ac:spMkLst>
        </pc:spChg>
        <pc:spChg chg="mod">
          <ac:chgData name="Glen Jones" userId="e846aaca-4b24-4b13-b0d0-f2308e16b284" providerId="ADAL" clId="{ED47ACC3-9597-4D89-A1DC-43CF280EF274}" dt="2026-05-05T12:21:03.086" v="820" actId="20577"/>
          <ac:spMkLst>
            <pc:docMk/>
            <pc:sldMk cId="3097529653" sldId="397"/>
            <ac:spMk id="11" creationId="{19846474-F297-632D-E50D-C49537326D6C}"/>
          </ac:spMkLst>
        </pc:spChg>
        <pc:spChg chg="mod">
          <ac:chgData name="Glen Jones" userId="e846aaca-4b24-4b13-b0d0-f2308e16b284" providerId="ADAL" clId="{ED47ACC3-9597-4D89-A1DC-43CF280EF274}" dt="2026-05-05T12:25:33.306" v="988" actId="27636"/>
          <ac:spMkLst>
            <pc:docMk/>
            <pc:sldMk cId="3097529653" sldId="397"/>
            <ac:spMk id="12" creationId="{F106D0C0-862C-4938-DB08-2A0700945ECC}"/>
          </ac:spMkLst>
        </pc:spChg>
        <pc:spChg chg="mod">
          <ac:chgData name="Glen Jones" userId="e846aaca-4b24-4b13-b0d0-f2308e16b284" providerId="ADAL" clId="{ED47ACC3-9597-4D89-A1DC-43CF280EF274}" dt="2026-05-05T12:21:20.900" v="845" actId="20577"/>
          <ac:spMkLst>
            <pc:docMk/>
            <pc:sldMk cId="3097529653" sldId="397"/>
            <ac:spMk id="14" creationId="{A2A03B84-63D7-7C40-30E0-D8EBF6FF112A}"/>
          </ac:spMkLst>
        </pc:spChg>
        <pc:spChg chg="mod">
          <ac:chgData name="Glen Jones" userId="e846aaca-4b24-4b13-b0d0-f2308e16b284" providerId="ADAL" clId="{ED47ACC3-9597-4D89-A1DC-43CF280EF274}" dt="2026-05-05T12:25:33.302" v="987" actId="14100"/>
          <ac:spMkLst>
            <pc:docMk/>
            <pc:sldMk cId="3097529653" sldId="397"/>
            <ac:spMk id="22" creationId="{70ACA2A9-0389-12E2-0D2A-95AFAAF5B20A}"/>
          </ac:spMkLst>
        </pc:spChg>
        <pc:spChg chg="mod">
          <ac:chgData name="Glen Jones" userId="e846aaca-4b24-4b13-b0d0-f2308e16b284" providerId="ADAL" clId="{ED47ACC3-9597-4D89-A1DC-43CF280EF274}" dt="2026-06-04T14:52:17.901" v="1446"/>
          <ac:spMkLst>
            <pc:docMk/>
            <pc:sldMk cId="3097529653" sldId="397"/>
            <ac:spMk id="37" creationId="{06107483-4709-62AD-2A1B-84BBC69FEF83}"/>
          </ac:spMkLst>
        </pc:spChg>
        <pc:spChg chg="mod">
          <ac:chgData name="Glen Jones" userId="e846aaca-4b24-4b13-b0d0-f2308e16b284" providerId="ADAL" clId="{ED47ACC3-9597-4D89-A1DC-43CF280EF274}" dt="2026-05-05T12:19:41.886" v="795"/>
          <ac:spMkLst>
            <pc:docMk/>
            <pc:sldMk cId="3097529653" sldId="397"/>
            <ac:spMk id="38" creationId="{FDA92233-768C-63A8-4D41-A4A38840E4F7}"/>
          </ac:spMkLst>
        </pc:spChg>
      </pc:sldChg>
      <pc:sldChg chg="modSp add mod">
        <pc:chgData name="Glen Jones" userId="e846aaca-4b24-4b13-b0d0-f2308e16b284" providerId="ADAL" clId="{ED47ACC3-9597-4D89-A1DC-43CF280EF274}" dt="2026-06-04T14:52:13.937" v="1445" actId="20577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5-05T12:24:08.566" v="951" actId="20577"/>
          <ac:spMkLst>
            <pc:docMk/>
            <pc:sldMk cId="3699503232" sldId="398"/>
            <ac:spMk id="2" creationId="{9262F863-D590-02AB-54BE-1A04DEB764A7}"/>
          </ac:spMkLst>
        </pc:spChg>
        <pc:spChg chg="mod">
          <ac:chgData name="Glen Jones" userId="e846aaca-4b24-4b13-b0d0-f2308e16b284" providerId="ADAL" clId="{ED47ACC3-9597-4D89-A1DC-43CF280EF274}" dt="2026-05-05T12:24:10.900" v="952" actId="20577"/>
          <ac:spMkLst>
            <pc:docMk/>
            <pc:sldMk cId="3699503232" sldId="398"/>
            <ac:spMk id="3" creationId="{2F57CA75-48C8-E7E4-EEE9-7FE918A9D4D0}"/>
          </ac:spMkLst>
        </pc:spChg>
        <pc:spChg chg="mod">
          <ac:chgData name="Glen Jones" userId="e846aaca-4b24-4b13-b0d0-f2308e16b284" providerId="ADAL" clId="{ED47ACC3-9597-4D89-A1DC-43CF280EF274}" dt="2026-05-05T12:20:10.846" v="806"/>
          <ac:spMkLst>
            <pc:docMk/>
            <pc:sldMk cId="3699503232" sldId="398"/>
            <ac:spMk id="5" creationId="{DF55E263-0355-5000-1ED7-8306B68172CD}"/>
          </ac:spMkLst>
        </pc:spChg>
        <pc:spChg chg="mod">
          <ac:chgData name="Glen Jones" userId="e846aaca-4b24-4b13-b0d0-f2308e16b284" providerId="ADAL" clId="{ED47ACC3-9597-4D89-A1DC-43CF280EF274}" dt="2026-05-05T12:25:29.881" v="986" actId="27636"/>
          <ac:spMkLst>
            <pc:docMk/>
            <pc:sldMk cId="3699503232" sldId="398"/>
            <ac:spMk id="12" creationId="{1C530288-02E0-35D8-A28B-83DE5D677D6E}"/>
          </ac:spMkLst>
        </pc:spChg>
        <pc:spChg chg="mod">
          <ac:chgData name="Glen Jones" userId="e846aaca-4b24-4b13-b0d0-f2308e16b284" providerId="ADAL" clId="{ED47ACC3-9597-4D89-A1DC-43CF280EF274}" dt="2026-05-05T12:19:44.831" v="797"/>
          <ac:spMkLst>
            <pc:docMk/>
            <pc:sldMk cId="3699503232" sldId="398"/>
            <ac:spMk id="14" creationId="{EB273BA2-962B-F4A8-E84A-EE99BCB3050A}"/>
          </ac:spMkLst>
        </pc:spChg>
        <pc:spChg chg="mod">
          <ac:chgData name="Glen Jones" userId="e846aaca-4b24-4b13-b0d0-f2308e16b284" providerId="ADAL" clId="{ED47ACC3-9597-4D89-A1DC-43CF280EF274}" dt="2026-05-05T12:25:41.883" v="1001" actId="20577"/>
          <ac:spMkLst>
            <pc:docMk/>
            <pc:sldMk cId="3699503232" sldId="398"/>
            <ac:spMk id="17" creationId="{F9EA7467-2CDB-0260-1907-DF0FF8DA2DBC}"/>
          </ac:spMkLst>
        </pc:spChg>
        <pc:spChg chg="mod">
          <ac:chgData name="Glen Jones" userId="e846aaca-4b24-4b13-b0d0-f2308e16b284" providerId="ADAL" clId="{ED47ACC3-9597-4D89-A1DC-43CF280EF274}" dt="2026-05-05T12:19:55.836" v="801"/>
          <ac:spMkLst>
            <pc:docMk/>
            <pc:sldMk cId="3699503232" sldId="398"/>
            <ac:spMk id="18" creationId="{C860F292-78D6-D34F-2328-48C5A467D0B0}"/>
          </ac:spMkLst>
        </pc:spChg>
        <pc:spChg chg="mod">
          <ac:chgData name="Glen Jones" userId="e846aaca-4b24-4b13-b0d0-f2308e16b284" providerId="ADAL" clId="{ED47ACC3-9597-4D89-A1DC-43CF280EF274}" dt="2026-05-05T12:24:06.060" v="948" actId="20577"/>
          <ac:spMkLst>
            <pc:docMk/>
            <pc:sldMk cId="3699503232" sldId="398"/>
            <ac:spMk id="19" creationId="{2E494B4A-9BD1-C988-C584-7AE6F6CE6952}"/>
          </ac:spMkLst>
        </pc:spChg>
        <pc:spChg chg="mod">
          <ac:chgData name="Glen Jones" userId="e846aaca-4b24-4b13-b0d0-f2308e16b284" providerId="ADAL" clId="{ED47ACC3-9597-4D89-A1DC-43CF280EF274}" dt="2026-05-05T12:25:25.305" v="983" actId="27636"/>
          <ac:spMkLst>
            <pc:docMk/>
            <pc:sldMk cId="3699503232" sldId="398"/>
            <ac:spMk id="21" creationId="{FBC5CE02-E8A2-AFF6-C556-97914DD9FA9E}"/>
          </ac:spMkLst>
        </pc:spChg>
        <pc:spChg chg="mod">
          <ac:chgData name="Glen Jones" userId="e846aaca-4b24-4b13-b0d0-f2308e16b284" providerId="ADAL" clId="{ED47ACC3-9597-4D89-A1DC-43CF280EF274}" dt="2026-05-05T12:19:54.540" v="800"/>
          <ac:spMkLst>
            <pc:docMk/>
            <pc:sldMk cId="3699503232" sldId="398"/>
            <ac:spMk id="23" creationId="{187A656D-E031-2BE7-42E5-86F3F77ED2A0}"/>
          </ac:spMkLst>
        </pc:spChg>
        <pc:spChg chg="mod">
          <ac:chgData name="Glen Jones" userId="e846aaca-4b24-4b13-b0d0-f2308e16b284" providerId="ADAL" clId="{ED47ACC3-9597-4D89-A1DC-43CF280EF274}" dt="2026-06-04T14:52:13.937" v="1445" actId="20577"/>
          <ac:spMkLst>
            <pc:docMk/>
            <pc:sldMk cId="3699503232" sldId="398"/>
            <ac:spMk id="35" creationId="{EBCB0EE4-5AEE-2367-5ED7-028B9A35C556}"/>
          </ac:spMkLst>
        </pc:spChg>
        <pc:spChg chg="mod">
          <ac:chgData name="Glen Jones" userId="e846aaca-4b24-4b13-b0d0-f2308e16b284" providerId="ADAL" clId="{ED47ACC3-9597-4D89-A1DC-43CF280EF274}" dt="2026-05-05T12:19:56.784" v="802"/>
          <ac:spMkLst>
            <pc:docMk/>
            <pc:sldMk cId="3699503232" sldId="398"/>
            <ac:spMk id="36" creationId="{3D0306C4-03B9-3CC8-640D-32448B6AA274}"/>
          </ac:spMkLst>
        </pc:spChg>
      </pc:sldChg>
      <pc:sldChg chg="delSp modSp add mod addAnim delAnim modNotes modNotesTx">
        <pc:chgData name="Glen Jones" userId="e846aaca-4b24-4b13-b0d0-f2308e16b284" providerId="ADAL" clId="{ED47ACC3-9597-4D89-A1DC-43CF280EF274}" dt="2026-06-04T14:52:20.923" v="1447"/>
        <pc:sldMkLst>
          <pc:docMk/>
          <pc:sldMk cId="2033382739" sldId="399"/>
        </pc:sldMkLst>
        <pc:spChg chg="mod">
          <ac:chgData name="Glen Jones" userId="e846aaca-4b24-4b13-b0d0-f2308e16b284" providerId="ADAL" clId="{ED47ACC3-9597-4D89-A1DC-43CF280EF274}" dt="2026-05-05T12:26:25.130" v="1037" actId="1076"/>
          <ac:spMkLst>
            <pc:docMk/>
            <pc:sldMk cId="2033382739" sldId="399"/>
            <ac:spMk id="2" creationId="{C3ED6925-6329-F45B-A7F9-EBBB47DEAAA8}"/>
          </ac:spMkLst>
        </pc:spChg>
        <pc:spChg chg="mod">
          <ac:chgData name="Glen Jones" userId="e846aaca-4b24-4b13-b0d0-f2308e16b284" providerId="ADAL" clId="{ED47ACC3-9597-4D89-A1DC-43CF280EF274}" dt="2026-05-05T12:26:25.130" v="1037" actId="1076"/>
          <ac:spMkLst>
            <pc:docMk/>
            <pc:sldMk cId="2033382739" sldId="399"/>
            <ac:spMk id="3" creationId="{3EAA4F53-20E1-3DCA-668E-423D52D151C9}"/>
          </ac:spMkLst>
        </pc:spChg>
        <pc:spChg chg="mod">
          <ac:chgData name="Glen Jones" userId="e846aaca-4b24-4b13-b0d0-f2308e16b284" providerId="ADAL" clId="{ED47ACC3-9597-4D89-A1DC-43CF280EF274}" dt="2026-05-05T12:20:01.212" v="804"/>
          <ac:spMkLst>
            <pc:docMk/>
            <pc:sldMk cId="2033382739" sldId="399"/>
            <ac:spMk id="7" creationId="{EC7D2252-2558-8947-252B-704EA0037EC0}"/>
          </ac:spMkLst>
        </pc:spChg>
        <pc:spChg chg="mod">
          <ac:chgData name="Glen Jones" userId="e846aaca-4b24-4b13-b0d0-f2308e16b284" providerId="ADAL" clId="{ED47ACC3-9597-4D89-A1DC-43CF280EF274}" dt="2026-05-05T12:26:25.130" v="1037" actId="1076"/>
          <ac:spMkLst>
            <pc:docMk/>
            <pc:sldMk cId="2033382739" sldId="399"/>
            <ac:spMk id="8" creationId="{7FA98352-7B1A-03E3-A376-A209B6520E09}"/>
          </ac:spMkLst>
        </pc:spChg>
        <pc:spChg chg="mod">
          <ac:chgData name="Glen Jones" userId="e846aaca-4b24-4b13-b0d0-f2308e16b284" providerId="ADAL" clId="{ED47ACC3-9597-4D89-A1DC-43CF280EF274}" dt="2026-05-05T12:26:25.130" v="1037" actId="1076"/>
          <ac:spMkLst>
            <pc:docMk/>
            <pc:sldMk cId="2033382739" sldId="399"/>
            <ac:spMk id="12" creationId="{5AE6F8A7-84A1-6E83-64B2-FB0E9661DF8C}"/>
          </ac:spMkLst>
        </pc:spChg>
        <pc:spChg chg="mod">
          <ac:chgData name="Glen Jones" userId="e846aaca-4b24-4b13-b0d0-f2308e16b284" providerId="ADAL" clId="{ED47ACC3-9597-4D89-A1DC-43CF280EF274}" dt="2026-05-05T12:26:25.130" v="1037" actId="1076"/>
          <ac:spMkLst>
            <pc:docMk/>
            <pc:sldMk cId="2033382739" sldId="399"/>
            <ac:spMk id="13" creationId="{7065E954-7E51-4B6E-4901-E9B8B92A0497}"/>
          </ac:spMkLst>
        </pc:spChg>
        <pc:spChg chg="mod">
          <ac:chgData name="Glen Jones" userId="e846aaca-4b24-4b13-b0d0-f2308e16b284" providerId="ADAL" clId="{ED47ACC3-9597-4D89-A1DC-43CF280EF274}" dt="2026-05-05T12:19:46.497" v="798"/>
          <ac:spMkLst>
            <pc:docMk/>
            <pc:sldMk cId="2033382739" sldId="399"/>
            <ac:spMk id="14" creationId="{83355DBA-5954-7CED-FFBA-15639E410473}"/>
          </ac:spMkLst>
        </pc:spChg>
        <pc:spChg chg="mod">
          <ac:chgData name="Glen Jones" userId="e846aaca-4b24-4b13-b0d0-f2308e16b284" providerId="ADAL" clId="{ED47ACC3-9597-4D89-A1DC-43CF280EF274}" dt="2026-05-05T12:26:25.130" v="1037" actId="1076"/>
          <ac:spMkLst>
            <pc:docMk/>
            <pc:sldMk cId="2033382739" sldId="399"/>
            <ac:spMk id="17" creationId="{74EDA22F-2245-EEC3-86DC-E1EF65470675}"/>
          </ac:spMkLst>
        </pc:spChg>
        <pc:spChg chg="mod">
          <ac:chgData name="Glen Jones" userId="e846aaca-4b24-4b13-b0d0-f2308e16b284" providerId="ADAL" clId="{ED47ACC3-9597-4D89-A1DC-43CF280EF274}" dt="2026-05-05T12:26:25.130" v="1037" actId="1076"/>
          <ac:spMkLst>
            <pc:docMk/>
            <pc:sldMk cId="2033382739" sldId="399"/>
            <ac:spMk id="18" creationId="{2A36D144-C64E-458A-5545-E6A71AB6A085}"/>
          </ac:spMkLst>
        </pc:spChg>
        <pc:spChg chg="mod">
          <ac:chgData name="Glen Jones" userId="e846aaca-4b24-4b13-b0d0-f2308e16b284" providerId="ADAL" clId="{ED47ACC3-9597-4D89-A1DC-43CF280EF274}" dt="2026-05-05T12:20:15.608" v="808"/>
          <ac:spMkLst>
            <pc:docMk/>
            <pc:sldMk cId="2033382739" sldId="399"/>
            <ac:spMk id="23" creationId="{2F52EE8D-4794-CBEC-DFE4-A951037C27A4}"/>
          </ac:spMkLst>
        </pc:spChg>
        <pc:spChg chg="mod">
          <ac:chgData name="Glen Jones" userId="e846aaca-4b24-4b13-b0d0-f2308e16b284" providerId="ADAL" clId="{ED47ACC3-9597-4D89-A1DC-43CF280EF274}" dt="2026-06-04T14:52:20.923" v="1447"/>
          <ac:spMkLst>
            <pc:docMk/>
            <pc:sldMk cId="2033382739" sldId="399"/>
            <ac:spMk id="28" creationId="{875C64D8-D7D2-CB65-7011-B3351E1905B6}"/>
          </ac:spMkLst>
        </pc:spChg>
        <pc:spChg chg="mod">
          <ac:chgData name="Glen Jones" userId="e846aaca-4b24-4b13-b0d0-f2308e16b284" providerId="ADAL" clId="{ED47ACC3-9597-4D89-A1DC-43CF280EF274}" dt="2026-05-05T12:20:16.966" v="809"/>
          <ac:spMkLst>
            <pc:docMk/>
            <pc:sldMk cId="2033382739" sldId="399"/>
            <ac:spMk id="29" creationId="{148CF7D2-147E-521C-5C01-881731B4F533}"/>
          </ac:spMkLst>
        </pc:spChg>
      </pc:sldChg>
      <pc:sldChg chg="modSp add mod">
        <pc:chgData name="Glen Jones" userId="e846aaca-4b24-4b13-b0d0-f2308e16b284" providerId="ADAL" clId="{ED47ACC3-9597-4D89-A1DC-43CF280EF274}" dt="2026-06-04T14:51:39.070" v="1432" actId="14100"/>
        <pc:sldMkLst>
          <pc:docMk/>
          <pc:sldMk cId="1240391545" sldId="401"/>
        </pc:sldMkLst>
        <pc:spChg chg="mod">
          <ac:chgData name="Glen Jones" userId="e846aaca-4b24-4b13-b0d0-f2308e16b284" providerId="ADAL" clId="{ED47ACC3-9597-4D89-A1DC-43CF280EF274}" dt="2026-05-05T12:17:08.497" v="717"/>
          <ac:spMkLst>
            <pc:docMk/>
            <pc:sldMk cId="1240391545" sldId="401"/>
            <ac:spMk id="2" creationId="{1601E5D4-52FB-D6BA-DCAA-311BF4DC1146}"/>
          </ac:spMkLst>
        </pc:spChg>
        <pc:spChg chg="mod">
          <ac:chgData name="Glen Jones" userId="e846aaca-4b24-4b13-b0d0-f2308e16b284" providerId="ADAL" clId="{ED47ACC3-9597-4D89-A1DC-43CF280EF274}" dt="2026-05-05T12:16:51.953" v="708"/>
          <ac:spMkLst>
            <pc:docMk/>
            <pc:sldMk cId="1240391545" sldId="401"/>
            <ac:spMk id="3" creationId="{E808B84C-6446-93FB-FBEA-FC1A6A1617DB}"/>
          </ac:spMkLst>
        </pc:spChg>
        <pc:spChg chg="mod">
          <ac:chgData name="Glen Jones" userId="e846aaca-4b24-4b13-b0d0-f2308e16b284" providerId="ADAL" clId="{ED47ACC3-9597-4D89-A1DC-43CF280EF274}" dt="2026-05-05T12:17:33.610" v="727" actId="14100"/>
          <ac:spMkLst>
            <pc:docMk/>
            <pc:sldMk cId="1240391545" sldId="401"/>
            <ac:spMk id="4" creationId="{A155CA57-7712-F8C6-616D-5AC2BCCDFDDC}"/>
          </ac:spMkLst>
        </pc:spChg>
        <pc:spChg chg="mod">
          <ac:chgData name="Glen Jones" userId="e846aaca-4b24-4b13-b0d0-f2308e16b284" providerId="ADAL" clId="{ED47ACC3-9597-4D89-A1DC-43CF280EF274}" dt="2026-06-04T14:51:39.070" v="1432" actId="14100"/>
          <ac:spMkLst>
            <pc:docMk/>
            <pc:sldMk cId="1240391545" sldId="401"/>
            <ac:spMk id="7" creationId="{FBBF4ED4-164D-A37E-2745-14636A7517D3}"/>
          </ac:spMkLst>
        </pc:spChg>
        <pc:spChg chg="mod">
          <ac:chgData name="Glen Jones" userId="e846aaca-4b24-4b13-b0d0-f2308e16b284" providerId="ADAL" clId="{ED47ACC3-9597-4D89-A1DC-43CF280EF274}" dt="2026-05-05T12:17:48.977" v="734" actId="20577"/>
          <ac:spMkLst>
            <pc:docMk/>
            <pc:sldMk cId="1240391545" sldId="401"/>
            <ac:spMk id="10" creationId="{053DF298-13D7-1415-D7D9-EDDAC1138A75}"/>
          </ac:spMkLst>
        </pc:spChg>
        <pc:spChg chg="mod">
          <ac:chgData name="Glen Jones" userId="e846aaca-4b24-4b13-b0d0-f2308e16b284" providerId="ADAL" clId="{ED47ACC3-9597-4D89-A1DC-43CF280EF274}" dt="2026-05-05T12:17:47.197" v="733" actId="20577"/>
          <ac:spMkLst>
            <pc:docMk/>
            <pc:sldMk cId="1240391545" sldId="401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5-05T12:17:08.497" v="717"/>
          <ac:spMkLst>
            <pc:docMk/>
            <pc:sldMk cId="1240391545" sldId="401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5-05T12:16:59.757" v="714" actId="27636"/>
          <ac:spMkLst>
            <pc:docMk/>
            <pc:sldMk cId="1240391545" sldId="401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5-05T12:17:08.497" v="717"/>
          <ac:spMkLst>
            <pc:docMk/>
            <pc:sldMk cId="1240391545" sldId="401"/>
            <ac:spMk id="21" creationId="{3B634666-9D39-0F1A-60E0-6EF817E84E2B}"/>
          </ac:spMkLst>
        </pc:spChg>
      </pc:sldChg>
      <pc:sldChg chg="modSp add mod">
        <pc:chgData name="Glen Jones" userId="e846aaca-4b24-4b13-b0d0-f2308e16b284" providerId="ADAL" clId="{ED47ACC3-9597-4D89-A1DC-43CF280EF274}" dt="2026-05-05T12:16:52.004" v="709" actId="27636"/>
        <pc:sldMkLst>
          <pc:docMk/>
          <pc:sldMk cId="310744200" sldId="405"/>
        </pc:sldMkLst>
        <pc:spChg chg="mod">
          <ac:chgData name="Glen Jones" userId="e846aaca-4b24-4b13-b0d0-f2308e16b284" providerId="ADAL" clId="{ED47ACC3-9597-4D89-A1DC-43CF280EF274}" dt="2026-05-05T12:16:52.004" v="709" actId="27636"/>
          <ac:spMkLst>
            <pc:docMk/>
            <pc:sldMk cId="310744200" sldId="405"/>
            <ac:spMk id="3" creationId="{3F69F59D-3B42-A73E-9358-4FEDAD39870D}"/>
          </ac:spMkLst>
        </pc:spChg>
      </pc:sldChg>
      <pc:sldChg chg="modSp add mod modAnim">
        <pc:chgData name="Glen Jones" userId="e846aaca-4b24-4b13-b0d0-f2308e16b284" providerId="ADAL" clId="{ED47ACC3-9597-4D89-A1DC-43CF280EF274}" dt="2026-06-04T14:51:27.486" v="1429"/>
        <pc:sldMkLst>
          <pc:docMk/>
          <pc:sldMk cId="3050981844" sldId="406"/>
        </pc:sldMkLst>
        <pc:spChg chg="mod">
          <ac:chgData name="Glen Jones" userId="e846aaca-4b24-4b13-b0d0-f2308e16b284" providerId="ADAL" clId="{ED47ACC3-9597-4D89-A1DC-43CF280EF274}" dt="2026-05-05T12:16:52.017" v="710" actId="27636"/>
          <ac:spMkLst>
            <pc:docMk/>
            <pc:sldMk cId="3050981844" sldId="406"/>
            <ac:spMk id="3" creationId="{3352CE27-0709-7546-C3FC-BDF2BAF31024}"/>
          </ac:spMkLst>
        </pc:spChg>
        <pc:spChg chg="mod">
          <ac:chgData name="Glen Jones" userId="e846aaca-4b24-4b13-b0d0-f2308e16b284" providerId="ADAL" clId="{ED47ACC3-9597-4D89-A1DC-43CF280EF274}" dt="2026-05-05T12:17:20.284" v="721" actId="14100"/>
          <ac:spMkLst>
            <pc:docMk/>
            <pc:sldMk cId="3050981844" sldId="406"/>
            <ac:spMk id="4" creationId="{B1B33E5C-FFF6-CC54-4C1F-EEA21F92463E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6-04T14:51:30.203" v="1430"/>
        <pc:sldMkLst>
          <pc:docMk/>
          <pc:sldMk cId="542130431" sldId="407"/>
        </pc:sldMkLst>
        <pc:spChg chg="mod">
          <ac:chgData name="Glen Jones" userId="e846aaca-4b24-4b13-b0d0-f2308e16b284" providerId="ADAL" clId="{ED47ACC3-9597-4D89-A1DC-43CF280EF274}" dt="2026-05-05T12:16:52.017" v="711" actId="27636"/>
          <ac:spMkLst>
            <pc:docMk/>
            <pc:sldMk cId="542130431" sldId="407"/>
            <ac:spMk id="3" creationId="{F56B8C05-ED27-90BD-EBA3-65153BCD1317}"/>
          </ac:spMkLst>
        </pc:spChg>
        <pc:spChg chg="mod">
          <ac:chgData name="Glen Jones" userId="e846aaca-4b24-4b13-b0d0-f2308e16b284" providerId="ADAL" clId="{ED47ACC3-9597-4D89-A1DC-43CF280EF274}" dt="2026-05-05T12:17:41.128" v="728" actId="14100"/>
          <ac:spMkLst>
            <pc:docMk/>
            <pc:sldMk cId="542130431" sldId="407"/>
            <ac:spMk id="4" creationId="{FD04BA15-7750-C31B-983F-B57DEC2DB988}"/>
          </ac:spMkLst>
        </pc:spChg>
        <pc:spChg chg="add mod">
          <ac:chgData name="Glen Jones" userId="e846aaca-4b24-4b13-b0d0-f2308e16b284" providerId="ADAL" clId="{ED47ACC3-9597-4D89-A1DC-43CF280EF274}" dt="2026-05-05T12:17:23.077" v="723"/>
          <ac:spMkLst>
            <pc:docMk/>
            <pc:sldMk cId="542130431" sldId="407"/>
            <ac:spMk id="5" creationId="{B109117B-D2A0-602F-729E-719A622C19D3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6-04T14:51:32.566" v="1431"/>
        <pc:sldMkLst>
          <pc:docMk/>
          <pc:sldMk cId="1744151026" sldId="408"/>
        </pc:sldMkLst>
        <pc:spChg chg="add mod">
          <ac:chgData name="Glen Jones" userId="e846aaca-4b24-4b13-b0d0-f2308e16b284" providerId="ADAL" clId="{ED47ACC3-9597-4D89-A1DC-43CF280EF274}" dt="2026-05-05T12:17:25.447" v="725"/>
          <ac:spMkLst>
            <pc:docMk/>
            <pc:sldMk cId="1744151026" sldId="408"/>
            <ac:spMk id="2" creationId="{05679C38-D603-5E16-A5C6-6645239C8F80}"/>
          </ac:spMkLst>
        </pc:spChg>
        <pc:spChg chg="mod">
          <ac:chgData name="Glen Jones" userId="e846aaca-4b24-4b13-b0d0-f2308e16b284" providerId="ADAL" clId="{ED47ACC3-9597-4D89-A1DC-43CF280EF274}" dt="2026-05-05T12:16:52.017" v="712" actId="27636"/>
          <ac:spMkLst>
            <pc:docMk/>
            <pc:sldMk cId="1744151026" sldId="408"/>
            <ac:spMk id="3" creationId="{386AED87-047E-4C12-B61E-B73E2CAE323A}"/>
          </ac:spMkLst>
        </pc:spChg>
        <pc:spChg chg="add mod">
          <ac:chgData name="Glen Jones" userId="e846aaca-4b24-4b13-b0d0-f2308e16b284" providerId="ADAL" clId="{ED47ACC3-9597-4D89-A1DC-43CF280EF274}" dt="2026-05-05T12:17:44.107" v="730"/>
          <ac:spMkLst>
            <pc:docMk/>
            <pc:sldMk cId="1744151026" sldId="408"/>
            <ac:spMk id="8" creationId="{5B3CC562-E571-65C3-F79A-1694D8730D22}"/>
          </ac:spMkLst>
        </pc:spChg>
      </pc:sldChg>
      <pc:sldChg chg="modSp add mod">
        <pc:chgData name="Glen Jones" userId="e846aaca-4b24-4b13-b0d0-f2308e16b284" providerId="ADAL" clId="{ED47ACC3-9597-4D89-A1DC-43CF280EF274}" dt="2026-05-05T12:31:12.741" v="1173" actId="20577"/>
        <pc:sldMkLst>
          <pc:docMk/>
          <pc:sldMk cId="729400801" sldId="409"/>
        </pc:sldMkLst>
        <pc:spChg chg="mod">
          <ac:chgData name="Glen Jones" userId="e846aaca-4b24-4b13-b0d0-f2308e16b284" providerId="ADAL" clId="{ED47ACC3-9597-4D89-A1DC-43CF280EF274}" dt="2026-05-05T12:31:12.741" v="1173" actId="20577"/>
          <ac:spMkLst>
            <pc:docMk/>
            <pc:sldMk cId="729400801" sldId="409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5-05T12:31:00.704" v="1166" actId="108"/>
          <ac:spMkLst>
            <pc:docMk/>
            <pc:sldMk cId="729400801" sldId="409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5-05T12:30:45.580" v="1160"/>
          <ac:spMkLst>
            <pc:docMk/>
            <pc:sldMk cId="729400801" sldId="409"/>
            <ac:spMk id="5" creationId="{2A425721-9E2A-0CA6-41AA-D7F3A00FA5A0}"/>
          </ac:spMkLst>
        </pc:spChg>
      </pc:sldChg>
      <pc:sldChg chg="add">
        <pc:chgData name="Glen Jones" userId="e846aaca-4b24-4b13-b0d0-f2308e16b284" providerId="ADAL" clId="{ED47ACC3-9597-4D89-A1DC-43CF280EF274}" dt="2026-05-06T08:02:45.831" v="1254"/>
        <pc:sldMkLst>
          <pc:docMk/>
          <pc:sldMk cId="3384485664" sldId="544"/>
        </pc:sldMkLst>
      </pc:sldChg>
      <pc:sldChg chg="add">
        <pc:chgData name="Glen Jones" userId="e846aaca-4b24-4b13-b0d0-f2308e16b284" providerId="ADAL" clId="{ED47ACC3-9597-4D89-A1DC-43CF280EF274}" dt="2026-05-06T08:02:45.831" v="1254"/>
        <pc:sldMkLst>
          <pc:docMk/>
          <pc:sldMk cId="245842585" sldId="546"/>
        </pc:sldMkLst>
      </pc:sldChg>
      <pc:sldChg chg="addSp modSp add mod modAnim modNotesTx">
        <pc:chgData name="Glen Jones" userId="e846aaca-4b24-4b13-b0d0-f2308e16b284" providerId="ADAL" clId="{ED47ACC3-9597-4D89-A1DC-43CF280EF274}" dt="2026-06-04T14:50:43.868" v="1424" actId="20577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06T08:03:07.411" v="1277" actId="20577"/>
          <ac:spMkLst>
            <pc:docMk/>
            <pc:sldMk cId="2004214985" sldId="548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06T08:03:00.423" v="1266" actId="20577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06T08:03:02.925" v="1271" actId="20577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06T08:03:05.004" v="1274" actId="20577"/>
          <ac:spMkLst>
            <pc:docMk/>
            <pc:sldMk cId="2004214985" sldId="548"/>
            <ac:spMk id="5" creationId="{D2AAB968-A4A0-004B-E7A7-3C26DCF9018A}"/>
          </ac:spMkLst>
        </pc:spChg>
        <pc:spChg chg="add mod">
          <ac:chgData name="Glen Jones" userId="e846aaca-4b24-4b13-b0d0-f2308e16b284" providerId="ADAL" clId="{ED47ACC3-9597-4D89-A1DC-43CF280EF274}" dt="2026-06-04T14:50:43.868" v="1424" actId="20577"/>
          <ac:spMkLst>
            <pc:docMk/>
            <pc:sldMk cId="2004214985" sldId="548"/>
            <ac:spMk id="13" creationId="{32A78B39-3360-C503-FF0F-2D3930998D63}"/>
          </ac:spMkLst>
        </pc:spChg>
      </pc:sldChg>
      <pc:sldChg chg="addSp delSp modSp add mod delAnim modAnim">
        <pc:chgData name="Glen Jones" userId="e846aaca-4b24-4b13-b0d0-f2308e16b284" providerId="ADAL" clId="{ED47ACC3-9597-4D89-A1DC-43CF280EF274}" dt="2026-05-05T12:33:57.154" v="1250" actId="20577"/>
        <pc:sldMkLst>
          <pc:docMk/>
          <pc:sldMk cId="3423007758" sldId="591"/>
        </pc:sldMkLst>
        <pc:spChg chg="mod">
          <ac:chgData name="Glen Jones" userId="e846aaca-4b24-4b13-b0d0-f2308e16b284" providerId="ADAL" clId="{ED47ACC3-9597-4D89-A1DC-43CF280EF274}" dt="2026-05-05T12:32:15.076" v="1201" actId="6549"/>
          <ac:spMkLst>
            <pc:docMk/>
            <pc:sldMk cId="3423007758" sldId="591"/>
            <ac:spMk id="3" creationId="{62D6AE2B-47DC-6101-F538-CB0253E3DD73}"/>
          </ac:spMkLst>
        </pc:spChg>
        <pc:spChg chg="mod">
          <ac:chgData name="Glen Jones" userId="e846aaca-4b24-4b13-b0d0-f2308e16b284" providerId="ADAL" clId="{ED47ACC3-9597-4D89-A1DC-43CF280EF274}" dt="2026-05-05T12:32:19.245" v="1202" actId="1076"/>
          <ac:spMkLst>
            <pc:docMk/>
            <pc:sldMk cId="3423007758" sldId="591"/>
            <ac:spMk id="7" creationId="{D3279D95-F4D5-DC28-A3BA-990F78321B45}"/>
          </ac:spMkLst>
        </pc:spChg>
        <pc:spChg chg="add mod">
          <ac:chgData name="Glen Jones" userId="e846aaca-4b24-4b13-b0d0-f2308e16b284" providerId="ADAL" clId="{ED47ACC3-9597-4D89-A1DC-43CF280EF274}" dt="2026-05-05T12:33:02.168" v="1233" actId="20577"/>
          <ac:spMkLst>
            <pc:docMk/>
            <pc:sldMk cId="3423007758" sldId="591"/>
            <ac:spMk id="8" creationId="{C20748AF-5898-ADD0-0E7A-10F8FCC6A473}"/>
          </ac:spMkLst>
        </pc:spChg>
        <pc:spChg chg="add mod">
          <ac:chgData name="Glen Jones" userId="e846aaca-4b24-4b13-b0d0-f2308e16b284" providerId="ADAL" clId="{ED47ACC3-9597-4D89-A1DC-43CF280EF274}" dt="2026-05-05T12:33:57.154" v="1250" actId="20577"/>
          <ac:spMkLst>
            <pc:docMk/>
            <pc:sldMk cId="3423007758" sldId="591"/>
            <ac:spMk id="9" creationId="{67E0A423-CAEC-315C-C8BB-6B448E10998A}"/>
          </ac:spMkLst>
        </pc:spChg>
        <pc:spChg chg="add mod">
          <ac:chgData name="Glen Jones" userId="e846aaca-4b24-4b13-b0d0-f2308e16b284" providerId="ADAL" clId="{ED47ACC3-9597-4D89-A1DC-43CF280EF274}" dt="2026-05-05T12:32:47.789" v="1210" actId="1076"/>
          <ac:spMkLst>
            <pc:docMk/>
            <pc:sldMk cId="3423007758" sldId="591"/>
            <ac:spMk id="10" creationId="{99153E0C-705E-384F-CEBE-A4E7E56EBFC5}"/>
          </ac:spMkLst>
        </pc:spChg>
        <pc:picChg chg="mod">
          <ac:chgData name="Glen Jones" userId="e846aaca-4b24-4b13-b0d0-f2308e16b284" providerId="ADAL" clId="{ED47ACC3-9597-4D89-A1DC-43CF280EF274}" dt="2026-05-05T12:32:26.452" v="1206" actId="1076"/>
          <ac:picMkLst>
            <pc:docMk/>
            <pc:sldMk cId="3423007758" sldId="591"/>
            <ac:picMk id="6" creationId="{03833176-9395-C509-B5DE-E1C8FE0975A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E715D-059C-40D1-9BB6-47726991AEAF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1D16CD-EBEB-4EEA-9E17-835CBB3F7B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1947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Why is there a double G?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1D16CD-EBEB-4EEA-9E17-835CBB3F7B2F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0452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646BE1-C389-5AE1-AC7B-5E5C946807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944C5B-9F07-45CE-DEA1-5B048E6ECD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F57201-B947-3773-8E1F-18C4462F03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Why is there a double G?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1F4C0D-C229-41CE-DAC4-0D6C5E1666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1D16CD-EBEB-4EEA-9E17-835CBB3F7B2F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3506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Why are there 2 L’s –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labeLLing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? (CVC ending with the last 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syllable stressed). 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4451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pro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logue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D04BA15-7750-C31B-983F-B57DEC2DB988}"/>
              </a:ext>
            </a:extLst>
          </p:cNvPr>
          <p:cNvSpPr/>
          <p:nvPr/>
        </p:nvSpPr>
        <p:spPr>
          <a:xfrm>
            <a:off x="1268360" y="2395621"/>
            <a:ext cx="3312543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109117B-D2A0-602F-729E-719A622C19D3}"/>
              </a:ext>
            </a:extLst>
          </p:cNvPr>
          <p:cNvSpPr/>
          <p:nvPr/>
        </p:nvSpPr>
        <p:spPr>
          <a:xfrm>
            <a:off x="9586452" y="2684206"/>
            <a:ext cx="1209367" cy="140087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pro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logue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4842163" y="4000499"/>
            <a:ext cx="4009737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05679C38-D603-5E16-A5C6-6645239C8F80}"/>
              </a:ext>
            </a:extLst>
          </p:cNvPr>
          <p:cNvSpPr/>
          <p:nvPr/>
        </p:nvSpPr>
        <p:spPr>
          <a:xfrm>
            <a:off x="9586452" y="2684206"/>
            <a:ext cx="1209367" cy="140087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B3CC562-E571-65C3-F79A-1694D8730D22}"/>
              </a:ext>
            </a:extLst>
          </p:cNvPr>
          <p:cNvSpPr/>
          <p:nvPr/>
        </p:nvSpPr>
        <p:spPr>
          <a:xfrm>
            <a:off x="1268360" y="2395621"/>
            <a:ext cx="3312543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pro </a:t>
            </a: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logue</a:t>
            </a: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logue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prologues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logue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</a:t>
            </a:r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logue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545797" y="1153525"/>
            <a:ext cx="2213903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8157395" y="334297"/>
            <a:ext cx="662436" cy="81922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3296653" y="210954"/>
            <a:ext cx="1752548" cy="1042852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Logue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a speech.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logue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 or log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7993152" y="44640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logged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4987919" y="44092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analogy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1664385" y="4421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biology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logue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prologues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“biology”?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log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3"/>
            <a:ext cx="1980001" cy="6911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word or study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2"/>
            <a:ext cx="1980000" cy="6911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“B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iology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literally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 the study of living things.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“biology”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logged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analogy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biology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bio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</a:t>
            </a:r>
            <a:r>
              <a:rPr lang="en-GB" sz="2800" dirty="0">
                <a:solidFill>
                  <a:schemeClr val="bg1"/>
                </a:solidFill>
              </a:rPr>
              <a:t>analogy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334297" y="5466612"/>
            <a:ext cx="11641393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</a:rPr>
              <a:t>Analogy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literally means to explain something by comparing it to something similar.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</a:t>
            </a:r>
            <a:r>
              <a:rPr lang="en-GB" sz="2800" dirty="0">
                <a:solidFill>
                  <a:schemeClr val="bg1"/>
                </a:solidFill>
              </a:rPr>
              <a:t>analogy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logged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biology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log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669805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word or study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analogy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ana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according to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“logged”?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“Logged” literally means to have recorded something.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“logged”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analogy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biology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ED6925-6329-F45B-A7F9-EBBB47DEAAA8}"/>
              </a:ext>
            </a:extLst>
          </p:cNvPr>
          <p:cNvSpPr txBox="1">
            <a:spLocks/>
          </p:cNvSpPr>
          <p:nvPr/>
        </p:nvSpPr>
        <p:spPr>
          <a:xfrm>
            <a:off x="5737369" y="232874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log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EAA4F53-20E1-3DCA-668E-423D52D151C9}"/>
              </a:ext>
            </a:extLst>
          </p:cNvPr>
          <p:cNvSpPr txBox="1">
            <a:spLocks/>
          </p:cNvSpPr>
          <p:nvPr/>
        </p:nvSpPr>
        <p:spPr>
          <a:xfrm>
            <a:off x="8294486" y="232874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7FA98352-7B1A-03E3-A376-A209B6520E09}"/>
              </a:ext>
            </a:extLst>
          </p:cNvPr>
          <p:cNvSpPr/>
          <p:nvPr/>
        </p:nvSpPr>
        <p:spPr>
          <a:xfrm>
            <a:off x="7800345" y="246918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5AE6F8A7-84A1-6E83-64B2-FB0E9661DF8C}"/>
              </a:ext>
            </a:extLst>
          </p:cNvPr>
          <p:cNvSpPr/>
          <p:nvPr/>
        </p:nvSpPr>
        <p:spPr>
          <a:xfrm>
            <a:off x="4380767" y="251249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065E954-7E51-4B6E-4901-E9B8B92A0497}"/>
              </a:ext>
            </a:extLst>
          </p:cNvPr>
          <p:cNvSpPr txBox="1">
            <a:spLocks/>
          </p:cNvSpPr>
          <p:nvPr/>
        </p:nvSpPr>
        <p:spPr>
          <a:xfrm>
            <a:off x="5737368" y="3282048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word or study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4EDA22F-2245-EEC3-86DC-E1EF65470675}"/>
              </a:ext>
            </a:extLst>
          </p:cNvPr>
          <p:cNvSpPr txBox="1">
            <a:spLocks/>
          </p:cNvSpPr>
          <p:nvPr/>
        </p:nvSpPr>
        <p:spPr>
          <a:xfrm>
            <a:off x="8341526" y="3282047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A36D144-C64E-458A-5545-E6A71AB6A085}"/>
              </a:ext>
            </a:extLst>
          </p:cNvPr>
          <p:cNvSpPr txBox="1">
            <a:spLocks/>
          </p:cNvSpPr>
          <p:nvPr/>
        </p:nvSpPr>
        <p:spPr>
          <a:xfrm>
            <a:off x="2051324" y="235753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logged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2" grpId="0" animBg="1"/>
      <p:bldP spid="3" grpId="0" animBg="1"/>
      <p:bldP spid="8" grpId="0" animBg="1"/>
      <p:bldP spid="12" grpId="0" animBg="1"/>
      <p:bldP spid="13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FD02A4C8-4656-5A03-632D-3A865C207C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wrote dialogue for the play.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07488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dia</a:t>
            </a:r>
            <a:r>
              <a:rPr lang="en-GB" sz="8000" u="sng" dirty="0">
                <a:solidFill>
                  <a:srgbClr val="7030A0"/>
                </a:solidFill>
              </a:rPr>
              <a:t>logue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14BE81E-95E5-382F-50A4-DA283457FA6F}"/>
              </a:ext>
            </a:extLst>
          </p:cNvPr>
          <p:cNvSpPr txBox="1"/>
          <p:nvPr/>
        </p:nvSpPr>
        <p:spPr>
          <a:xfrm>
            <a:off x="973364" y="4284772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DEFINITION: </a:t>
            </a:r>
          </a:p>
          <a:p>
            <a:r>
              <a:rPr lang="fr-FR" dirty="0">
                <a:solidFill>
                  <a:schemeClr val="bg1"/>
                </a:solidFill>
              </a:rPr>
              <a:t>??</a:t>
            </a:r>
          </a:p>
          <a:p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SYNONYMS:</a:t>
            </a:r>
          </a:p>
          <a:p>
            <a:r>
              <a:rPr lang="fr-FR" dirty="0">
                <a:solidFill>
                  <a:schemeClr val="bg1"/>
                </a:solidFill>
              </a:rPr>
              <a:t>??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C362B8-4A91-B79A-619F-230C86452AA9}"/>
              </a:ext>
            </a:extLst>
          </p:cNvPr>
          <p:cNvSpPr txBox="1"/>
          <p:nvPr/>
        </p:nvSpPr>
        <p:spPr>
          <a:xfrm>
            <a:off x="973364" y="4284772"/>
            <a:ext cx="7565715" cy="1477328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r>
              <a:rPr lang="en-GB" dirty="0">
                <a:solidFill>
                  <a:schemeClr val="bg1"/>
                </a:solidFill>
              </a:rPr>
              <a:t>A conversation between two or more people, often in a story or play.</a:t>
            </a:r>
          </a:p>
          <a:p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r>
              <a:rPr lang="en-GB" dirty="0">
                <a:solidFill>
                  <a:schemeClr val="bg1"/>
                </a:solidFill>
              </a:rPr>
              <a:t>Conversation, talk, discussion</a:t>
            </a:r>
          </a:p>
        </p:txBody>
      </p:sp>
    </p:spTree>
    <p:extLst>
      <p:ext uri="{BB962C8B-B14F-4D97-AF65-F5344CB8AC3E}">
        <p14:creationId xmlns:p14="http://schemas.microsoft.com/office/powerpoint/2010/main" val="2836749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1A7757D-5CD2-F643-0029-25964E8191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71501"/>
            <a:ext cx="10918756" cy="5772150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chose a plant from the catalogue.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354" y="1678516"/>
            <a:ext cx="3153420" cy="406296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cata</a:t>
            </a:r>
            <a:r>
              <a:rPr lang="en-GB" sz="8000" u="sng" dirty="0">
                <a:solidFill>
                  <a:srgbClr val="FFFF00"/>
                </a:solidFill>
              </a:rPr>
              <a:t>logue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BA9CF6-9030-9CD7-3FF5-857867D2412D}"/>
              </a:ext>
            </a:extLst>
          </p:cNvPr>
          <p:cNvSpPr txBox="1"/>
          <p:nvPr/>
        </p:nvSpPr>
        <p:spPr>
          <a:xfrm>
            <a:off x="4951215" y="3697180"/>
            <a:ext cx="5587738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Catalogue means to make a list.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BAA1A9-BF28-FDB4-60D0-435D07C0A3DD}"/>
              </a:ext>
            </a:extLst>
          </p:cNvPr>
          <p:cNvSpPr txBox="1"/>
          <p:nvPr/>
        </p:nvSpPr>
        <p:spPr>
          <a:xfrm>
            <a:off x="6231164" y="4666453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3A3625-E451-ADA9-740A-D31256B43F03}"/>
              </a:ext>
            </a:extLst>
          </p:cNvPr>
          <p:cNvSpPr txBox="1"/>
          <p:nvPr/>
        </p:nvSpPr>
        <p:spPr>
          <a:xfrm>
            <a:off x="4545635" y="4671614"/>
            <a:ext cx="6614581" cy="1477328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list or book that shows items.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List, collection, directory</a:t>
            </a:r>
          </a:p>
        </p:txBody>
      </p:sp>
    </p:spTree>
    <p:extLst>
      <p:ext uri="{BB962C8B-B14F-4D97-AF65-F5344CB8AC3E}">
        <p14:creationId xmlns:p14="http://schemas.microsoft.com/office/powerpoint/2010/main" val="147561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2AEAAD39-91D8-3C4D-9BF2-087464F4AF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433" y="366712"/>
            <a:ext cx="10903132" cy="612457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teacher uses technology everyday.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4791" y="1856320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3631472" y="2365687"/>
            <a:ext cx="55877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techno</a:t>
            </a:r>
            <a:r>
              <a:rPr lang="en-GB" sz="8000" u="sng" dirty="0">
                <a:solidFill>
                  <a:srgbClr val="7030A0"/>
                </a:solidFill>
              </a:rPr>
              <a:t>log</a:t>
            </a:r>
            <a:r>
              <a:rPr lang="en-GB" sz="8000" dirty="0">
                <a:solidFill>
                  <a:schemeClr val="bg1"/>
                </a:solidFill>
              </a:rPr>
              <a:t>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F0910A-AAF2-2500-0603-B3180FF90300}"/>
              </a:ext>
            </a:extLst>
          </p:cNvPr>
          <p:cNvSpPr txBox="1"/>
          <p:nvPr/>
        </p:nvSpPr>
        <p:spPr>
          <a:xfrm>
            <a:off x="6095999" y="4825365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6AF978-5A92-055F-D947-6D4E6E69815A}"/>
              </a:ext>
            </a:extLst>
          </p:cNvPr>
          <p:cNvSpPr txBox="1"/>
          <p:nvPr/>
        </p:nvSpPr>
        <p:spPr>
          <a:xfrm>
            <a:off x="3131910" y="4513250"/>
            <a:ext cx="7893141" cy="1754326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Technology means the use of tools, machines, and systems to solve problems or make tasks easier.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 devices, machinery, equipment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BFE20116-EEF6-A452-2D8B-28D1E4E518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logged his position with Aimee.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23" y="1450202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1" y="2558407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log</a:t>
            </a:r>
            <a:r>
              <a:rPr lang="en-GB" sz="8000" dirty="0">
                <a:solidFill>
                  <a:schemeClr val="bg1"/>
                </a:solidFill>
              </a:rPr>
              <a:t>ged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05B857-49B5-8A74-F893-B35B01F3E902}"/>
              </a:ext>
            </a:extLst>
          </p:cNvPr>
          <p:cNvSpPr txBox="1"/>
          <p:nvPr/>
        </p:nvSpPr>
        <p:spPr>
          <a:xfrm>
            <a:off x="6212777" y="4251387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29E92A-24FA-EA54-E754-AAB3DBB209DE}"/>
              </a:ext>
            </a:extLst>
          </p:cNvPr>
          <p:cNvSpPr txBox="1"/>
          <p:nvPr/>
        </p:nvSpPr>
        <p:spPr>
          <a:xfrm>
            <a:off x="4914765" y="4251387"/>
            <a:ext cx="6227064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To write down or record something.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Recorded, noted, written down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2A3E0-5B44-80A4-7B9B-1A0383BF9F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CEC18CF-57BE-AB11-7710-BCFCDA0D8B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D6AE2B-47DC-6101-F538-CB0253E3DD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03833176-9395-C509-B5DE-E1C8FE0975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431" y="-255606"/>
            <a:ext cx="3936187" cy="36724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3279D95-F4D5-DC28-A3BA-990F78321B45}"/>
              </a:ext>
            </a:extLst>
          </p:cNvPr>
          <p:cNvSpPr txBox="1"/>
          <p:nvPr/>
        </p:nvSpPr>
        <p:spPr>
          <a:xfrm>
            <a:off x="4376478" y="918877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log</a:t>
            </a:r>
            <a:r>
              <a:rPr lang="en-GB" sz="8000" dirty="0">
                <a:solidFill>
                  <a:schemeClr val="bg1"/>
                </a:solidFill>
              </a:rPr>
              <a:t>ged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0748AF-5898-ADD0-0E7A-10F8FCC6A473}"/>
              </a:ext>
            </a:extLst>
          </p:cNvPr>
          <p:cNvSpPr txBox="1"/>
          <p:nvPr/>
        </p:nvSpPr>
        <p:spPr>
          <a:xfrm>
            <a:off x="2519234" y="2727044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Why is there two </a:t>
            </a:r>
            <a:r>
              <a:rPr lang="en-GB" sz="3200" dirty="0" err="1">
                <a:solidFill>
                  <a:schemeClr val="bg1"/>
                </a:solidFill>
              </a:rPr>
              <a:t>Gs</a:t>
            </a:r>
            <a:r>
              <a:rPr lang="en-GB" sz="32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E0A423-CAEC-315C-C8BB-6B448E10998A}"/>
              </a:ext>
            </a:extLst>
          </p:cNvPr>
          <p:cNvSpPr txBox="1"/>
          <p:nvPr/>
        </p:nvSpPr>
        <p:spPr>
          <a:xfrm>
            <a:off x="698318" y="3724203"/>
            <a:ext cx="108927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CVC end (not x, y or w)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. Suffix ‑ed starts with a vowel.</a:t>
            </a:r>
          </a:p>
          <a:p>
            <a:pPr algn="ctr"/>
            <a:endParaRPr lang="en-GB" sz="3200" dirty="0">
              <a:solidFill>
                <a:schemeClr val="bg1"/>
              </a:solidFill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Rule 2: Double the consonant.</a:t>
            </a:r>
          </a:p>
        </p:txBody>
      </p:sp>
      <p:sp>
        <p:nvSpPr>
          <p:cNvPr id="10" name="Arrow: Up 9">
            <a:extLst>
              <a:ext uri="{FF2B5EF4-FFF2-40B4-BE49-F238E27FC236}">
                <a16:creationId xmlns:a16="http://schemas.microsoft.com/office/drawing/2014/main" id="{99153E0C-705E-384F-CEBE-A4E7E56EBFC5}"/>
              </a:ext>
            </a:extLst>
          </p:cNvPr>
          <p:cNvSpPr/>
          <p:nvPr/>
        </p:nvSpPr>
        <p:spPr>
          <a:xfrm rot="20377980">
            <a:off x="6036499" y="1929005"/>
            <a:ext cx="426919" cy="785070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300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382067"/>
              </p:ext>
            </p:extLst>
          </p:nvPr>
        </p:nvGraphicFramePr>
        <p:xfrm>
          <a:off x="2722891" y="1236035"/>
          <a:ext cx="7367588" cy="2022158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6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log/</a:t>
                      </a:r>
                      <a:r>
                        <a:rPr lang="en-GB" sz="36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logue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word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cata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dia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ana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2374724" y="354604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log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2374722" y="473222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logs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2374722" y="413913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logged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5200685" y="356090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logging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F6639606-2394-F0D2-83AA-0D4FFEA46ABF}"/>
              </a:ext>
            </a:extLst>
          </p:cNvPr>
          <p:cNvSpPr txBox="1">
            <a:spLocks/>
          </p:cNvSpPr>
          <p:nvPr/>
        </p:nvSpPr>
        <p:spPr>
          <a:xfrm>
            <a:off x="5200685" y="469317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dialogue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5200685" y="411862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catalogue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796498" y="5502440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use these words in a sentence?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00AB397C-D052-1127-7D37-9EB6200B3D2C}"/>
              </a:ext>
            </a:extLst>
          </p:cNvPr>
          <p:cNvSpPr txBox="1">
            <a:spLocks/>
          </p:cNvSpPr>
          <p:nvPr/>
        </p:nvSpPr>
        <p:spPr>
          <a:xfrm>
            <a:off x="8026646" y="357736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analogue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E9CC069A-DFB0-D970-72D9-06744FF15B8D}"/>
              </a:ext>
            </a:extLst>
          </p:cNvPr>
          <p:cNvSpPr txBox="1">
            <a:spLocks/>
          </p:cNvSpPr>
          <p:nvPr/>
        </p:nvSpPr>
        <p:spPr>
          <a:xfrm>
            <a:off x="8026646" y="470964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dialogues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5AE0FC1D-7D7C-65A7-917F-AFD62D8B37C1}"/>
              </a:ext>
            </a:extLst>
          </p:cNvPr>
          <p:cNvSpPr txBox="1">
            <a:spLocks/>
          </p:cNvSpPr>
          <p:nvPr/>
        </p:nvSpPr>
        <p:spPr>
          <a:xfrm>
            <a:off x="8026646" y="413508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catalogues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19" grpId="0" animBg="1"/>
      <p:bldP spid="20" grpId="0" animBg="1"/>
      <p:bldP spid="27" grpId="0" animBg="1"/>
      <p:bldP spid="3" grpId="0" animBg="1"/>
      <p:bldP spid="8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bilogy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ecologie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students often use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technicology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collect data that is later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loged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biology and ecology, students often use technology to collect data that is later logged.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biology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ecology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students often use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technology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collect data that is later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logged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9400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AF11B56-6FB6-7A16-1998-C0EEF4636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A90DC5F-16EB-3C1C-83A1-8397F475F30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4AABBC0-2F0F-C824-0FF0-457E45352A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logged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analogy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catalogue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</a:rPr>
              <a:t>prologue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</a:rPr>
              <a:t>monologue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dialogue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biology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geology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psychology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ecology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technology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chronology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7D8644-2A80-BAE1-EDDC-C5E90C051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B7ED6F9-A7AF-2746-8E12-713D166AEBEF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mislabelling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label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A78B39-3360-C503-FF0F-2D3930998D63}"/>
              </a:ext>
            </a:extLst>
          </p:cNvPr>
          <p:cNvSpPr txBox="1">
            <a:spLocks/>
          </p:cNvSpPr>
          <p:nvPr/>
        </p:nvSpPr>
        <p:spPr>
          <a:xfrm>
            <a:off x="2770043" y="6000764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double L in mislabelling?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6B4EBB5-B169-2514-2C35-BEDFFA7E7F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1B2C55A1-6050-B48D-66D4-844E3370E7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0" name="Picture 9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FB746AC5-6DF9-87BB-5E5F-EF9EEFCBCE2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CE6F8D3-57F5-52F2-3470-5E763DBA7FC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5"/>
            <a:ext cx="9144000" cy="153131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Log &amp; </a:t>
            </a:r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logue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log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ged		ana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		cata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ue		bio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log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Log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word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78817"/>
            <a:ext cx="12192000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6854"/>
            <a:ext cx="1176528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870" y="251958"/>
            <a:ext cx="1915547" cy="25540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069870" y="28111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0892" y="559252"/>
            <a:ext cx="7285687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morphemes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log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and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logue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both come from Ancient Greek.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word “logos” means word, reason or speech in ancient Greek.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81AACAA-CAF7-A334-5566-29497B3630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103176"/>
              </p:ext>
            </p:extLst>
          </p:nvPr>
        </p:nvGraphicFramePr>
        <p:xfrm>
          <a:off x="252663" y="3429000"/>
          <a:ext cx="11614871" cy="3065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6044">
                  <a:extLst>
                    <a:ext uri="{9D8B030D-6E8A-4147-A177-3AD203B41FA5}">
                      <a16:colId xmlns:a16="http://schemas.microsoft.com/office/drawing/2014/main" val="442854578"/>
                    </a:ext>
                  </a:extLst>
                </a:gridCol>
                <a:gridCol w="1712647">
                  <a:extLst>
                    <a:ext uri="{9D8B030D-6E8A-4147-A177-3AD203B41FA5}">
                      <a16:colId xmlns:a16="http://schemas.microsoft.com/office/drawing/2014/main" val="1910377712"/>
                    </a:ext>
                  </a:extLst>
                </a:gridCol>
                <a:gridCol w="2970915">
                  <a:extLst>
                    <a:ext uri="{9D8B030D-6E8A-4147-A177-3AD203B41FA5}">
                      <a16:colId xmlns:a16="http://schemas.microsoft.com/office/drawing/2014/main" val="275142762"/>
                    </a:ext>
                  </a:extLst>
                </a:gridCol>
                <a:gridCol w="2942291">
                  <a:extLst>
                    <a:ext uri="{9D8B030D-6E8A-4147-A177-3AD203B41FA5}">
                      <a16:colId xmlns:a16="http://schemas.microsoft.com/office/drawing/2014/main" val="96742208"/>
                    </a:ext>
                  </a:extLst>
                </a:gridCol>
                <a:gridCol w="2322974">
                  <a:extLst>
                    <a:ext uri="{9D8B030D-6E8A-4147-A177-3AD203B41FA5}">
                      <a16:colId xmlns:a16="http://schemas.microsoft.com/office/drawing/2014/main" val="2539763711"/>
                    </a:ext>
                  </a:extLst>
                </a:gridCol>
              </a:tblGrid>
              <a:tr h="69925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Morpheme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Comes from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Core English  meaning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Uses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Examples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4152947"/>
                  </a:ext>
                </a:extLst>
              </a:tr>
              <a:tr h="133765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log</a:t>
                      </a:r>
                      <a:endParaRPr lang="en-GB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Greek </a:t>
                      </a:r>
                      <a:r>
                        <a:rPr lang="en-GB" i="1" dirty="0">
                          <a:effectLst/>
                        </a:rPr>
                        <a:t>logos</a:t>
                      </a:r>
                      <a:endParaRPr lang="en-GB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word / account / study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effectLst/>
                        </a:rPr>
                        <a:t>records, written accounts, subjects and fields of study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effectLst/>
                        </a:rPr>
                        <a:t>(travel) log, logged biology, geography, morphology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542415"/>
                  </a:ext>
                </a:extLst>
              </a:tr>
              <a:tr h="102896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 err="1">
                          <a:effectLst/>
                        </a:rPr>
                        <a:t>logue</a:t>
                      </a:r>
                      <a:endParaRPr lang="en-GB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Greek </a:t>
                      </a:r>
                      <a:r>
                        <a:rPr lang="en-GB" i="1">
                          <a:effectLst/>
                        </a:rPr>
                        <a:t>logos</a:t>
                      </a:r>
                      <a:endParaRPr lang="en-GB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speech / speaking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talking, performance, text parts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dialogue, monologue, prologue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21618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994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pro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logue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pro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logue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9586452" y="2684206"/>
            <a:ext cx="1209367" cy="140087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970</Words>
  <Application>Microsoft Office PowerPoint</Application>
  <PresentationFormat>Widescreen</PresentationFormat>
  <Paragraphs>225</Paragraphs>
  <Slides>24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Log &amp; logue.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32</cp:revision>
  <dcterms:created xsi:type="dcterms:W3CDTF">2022-05-31T09:42:07Z</dcterms:created>
  <dcterms:modified xsi:type="dcterms:W3CDTF">2026-06-04T14:52:50Z</dcterms:modified>
</cp:coreProperties>
</file>